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41" d="100"/>
          <a:sy n="41" d="100"/>
        </p:scale>
        <p:origin x="5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/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Saturday, March 20,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1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3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Saturday, March 20,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8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9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3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Saturday, March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9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spc="8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Saturday, March 20,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8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4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 spc="14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 spc="14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 spc="14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 spc="14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 spc="14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5955B3A-C08D-43E6-ABEF-A4F616FB6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19694A-8B4E-4127-9C08-9B8F39B6F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D36E6B-D7EF-409B-B48D-1628C06EE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AF6BE6A-B166-47BA-88FA-79787B616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2854" y="3735745"/>
            <a:ext cx="9381236" cy="1078425"/>
          </a:xfrm>
        </p:spPr>
        <p:txBody>
          <a:bodyPr anchor="t">
            <a:normAutofit fontScale="90000"/>
          </a:bodyPr>
          <a:lstStyle/>
          <a:p>
            <a:pPr algn="l"/>
            <a:r>
              <a:rPr kumimoji="1" lang="ja-JP" altLang="en-US" sz="3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実は・・・近寄らないと見えない</a:t>
            </a:r>
            <a:r>
              <a:rPr kumimoji="1" lang="en-US" altLang="ja-JP" sz="3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0.2</a:t>
            </a:r>
            <a:r>
              <a:rPr kumimoji="1" lang="ja-JP" altLang="en-US" sz="3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㎜の傷も　　　　　</a:t>
            </a:r>
            <a:br>
              <a:rPr kumimoji="1" lang="en-US" altLang="ja-JP" sz="3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ja-JP" altLang="en-US" sz="37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保険の対象</a:t>
            </a:r>
            <a:r>
              <a:rPr kumimoji="1" lang="ja-JP" altLang="en-US" sz="3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になります！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2EFB253-FD7A-4328-9253-003D29741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88" y="4938153"/>
            <a:ext cx="11609607" cy="1352405"/>
          </a:xfrm>
        </p:spPr>
        <p:txBody>
          <a:bodyPr anchor="t">
            <a:noAutofit/>
          </a:bodyPr>
          <a:lstStyle/>
          <a:p>
            <a:pPr algn="l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住宅火災保険の請求漏れは気付かないうちに損をしています！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建物損害調査から保険の請求まで、安心して当社へご相談ください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6D2053-BB10-4615-A38D-86EEC0D86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rgbClr val="E6A63E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図 5" descr="建物の前に立っている家&#10;&#10;中程度の精度で自動的に生成された説明">
            <a:extLst>
              <a:ext uri="{FF2B5EF4-FFF2-40B4-BE49-F238E27FC236}">
                <a16:creationId xmlns:a16="http://schemas.microsoft.com/office/drawing/2014/main" id="{FC37F7DB-4A95-4437-95B2-E0AFB8B7F7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6" r="-1" b="21997"/>
          <a:stretch/>
        </p:blipFill>
        <p:spPr>
          <a:xfrm>
            <a:off x="257568" y="29260"/>
            <a:ext cx="11074037" cy="359625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2CC60F-C99A-48C5-856F-3C79856E9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E6A6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A2ED1C-4B10-41E7-9BF6-7447B99B9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6A63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6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setVTI">
  <a:themeElements>
    <a:clrScheme name="Custom 20">
      <a:dk1>
        <a:srgbClr val="000000"/>
      </a:dk1>
      <a:lt1>
        <a:sysClr val="window" lastClr="FFFFFF"/>
      </a:lt1>
      <a:dk2>
        <a:srgbClr val="2C3948"/>
      </a:dk2>
      <a:lt2>
        <a:srgbClr val="F4F4F4"/>
      </a:lt2>
      <a:accent1>
        <a:srgbClr val="F49D90"/>
      </a:accent1>
      <a:accent2>
        <a:srgbClr val="D6947C"/>
      </a:accent2>
      <a:accent3>
        <a:srgbClr val="BF8484"/>
      </a:accent3>
      <a:accent4>
        <a:srgbClr val="96A9AA"/>
      </a:accent4>
      <a:accent5>
        <a:srgbClr val="DD796C"/>
      </a:accent5>
      <a:accent6>
        <a:srgbClr val="D09145"/>
      </a:accent6>
      <a:hlink>
        <a:srgbClr val="DF686A"/>
      </a:hlink>
      <a:folHlink>
        <a:srgbClr val="F93F1C"/>
      </a:folHlink>
    </a:clrScheme>
    <a:fontScheme name="Dante">
      <a:majorFont>
        <a:latin typeface="Yu Mincho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Dante (Headings)2</vt:lpstr>
      <vt:lpstr>Helvetica Neue Medium</vt:lpstr>
      <vt:lpstr>メイリオ</vt:lpstr>
      <vt:lpstr>Yu Gothic</vt:lpstr>
      <vt:lpstr>Yu Mincho</vt:lpstr>
      <vt:lpstr>Arial</vt:lpstr>
      <vt:lpstr>Wingdings 2</vt:lpstr>
      <vt:lpstr>OffsetVTI</vt:lpstr>
      <vt:lpstr>実は・・・近寄らないと見えない0.2㎜の傷も　　　　　 　　　　　保険の対象になります！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「近寄らないと見えない0.2㎜の傷も、保険の対象になります」</dc:title>
  <dc:creator>溝口 彩女</dc:creator>
  <cp:lastModifiedBy>溝口 彩女</cp:lastModifiedBy>
  <cp:revision>3</cp:revision>
  <dcterms:created xsi:type="dcterms:W3CDTF">2021-03-20T07:56:36Z</dcterms:created>
  <dcterms:modified xsi:type="dcterms:W3CDTF">2021-03-20T08:17:39Z</dcterms:modified>
</cp:coreProperties>
</file>